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80017-CCE9-4447-87A3-B9F432DE5723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45ABF-20B0-4DE4-BD16-D0747879A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321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F48A487F-C113-4C70-A006-F4B3EC3E3765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76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0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0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99CE3721-127D-4F04-B1F9-87E5421D90C1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77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0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0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837B78BD-30BD-4693-8690-823F3896DDF6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78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0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0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B6B66A1A-F138-498E-A9D0-41E82B015D0E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79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0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0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37CB322F-A6C2-4C45-BB99-FC092D3D52F1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80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0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09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F6772DC2-7F6C-42CF-81B4-F5FEDF69B5E7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81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1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98C4E-BA60-4011-9BD6-F498E3BEB7FA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206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9BADB-FDEA-4E28-A5D2-DF84C83D194E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068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E3CDA-3DF9-4B7A-B71E-238055C18CC4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39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DFA32-42A2-4B24-BD69-63F6C18AD3F7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820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3D7FD-024C-4FB7-95EE-C005D50A8E10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847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973CE-847D-4AA4-B0CF-59349A43E5B1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964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F97A9-5068-4BA2-BF62-82D69CCEDCD8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398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B44C5-168E-4F4B-B3FD-508F2D767041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035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539C3-2E79-463A-BA0A-7CA6D2301591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014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A6F9C-2F03-44B9-B29D-60DAC889A03E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630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E782E-90E3-45A2-91CE-D45CDD8CE284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573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D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 smtClean="0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 smtClean="0"/>
              <a:t>Muokkaa tekstin perustyylejä napsauttamalla</a:t>
            </a:r>
          </a:p>
          <a:p>
            <a:pPr lvl="1"/>
            <a:r>
              <a:rPr lang="fi-FI" altLang="en-US" smtClean="0"/>
              <a:t>toinen taso</a:t>
            </a:r>
          </a:p>
          <a:p>
            <a:pPr lvl="2"/>
            <a:r>
              <a:rPr lang="fi-FI" altLang="en-US" smtClean="0"/>
              <a:t>kolmas taso</a:t>
            </a:r>
          </a:p>
          <a:p>
            <a:pPr lvl="3"/>
            <a:r>
              <a:rPr lang="fi-FI" altLang="en-US" smtClean="0"/>
              <a:t>neljäs taso</a:t>
            </a:r>
          </a:p>
          <a:p>
            <a:pPr lvl="4"/>
            <a:r>
              <a:rPr lang="fi-FI" altLang="en-US" smtClean="0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92DFB8-6603-4124-B88C-990D4D4CC635}" type="slidenum">
              <a:rPr 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  <p:pic>
        <p:nvPicPr>
          <p:cNvPr id="1031" name="Picture 7" descr="Jippii 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913" y="5335588"/>
            <a:ext cx="1608137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771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7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125538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275013" y="3573463"/>
            <a:ext cx="45370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VALO VOITTAA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 Pia Hagqvist ja Lasse Heikkilä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san. Pia Hagqvist</a:t>
            </a:r>
          </a:p>
        </p:txBody>
      </p:sp>
      <p:sp>
        <p:nvSpPr>
          <p:cNvPr id="329732" name="Text Box 4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17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ChangeArrowheads="1"/>
          </p:cNvSpPr>
          <p:nvPr/>
        </p:nvSpPr>
        <p:spPr bwMode="auto">
          <a:xfrm>
            <a:off x="374650" y="1484313"/>
            <a:ext cx="822960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MIKSI KAIKKI ON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LIIKKEELLÄ TÄNÄÄN?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VÄKI KULKEE ILTAMYÖHÄÄN.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MIKSI AIVAN INNOISSANSA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TAIVAALLE TÄHYILEE KANSA?</a:t>
            </a:r>
            <a:r>
              <a:rPr lang="en-US" altLang="en-US" sz="3200">
                <a:solidFill>
                  <a:srgbClr val="0000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3894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ILOTULITUS</a:t>
            </a:r>
          </a:p>
        </p:txBody>
      </p:sp>
      <p:sp>
        <p:nvSpPr>
          <p:cNvPr id="33894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1/6</a:t>
            </a:r>
          </a:p>
        </p:txBody>
      </p:sp>
      <p:sp>
        <p:nvSpPr>
          <p:cNvPr id="33894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90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ChangeArrowheads="1"/>
          </p:cNvSpPr>
          <p:nvPr/>
        </p:nvSpPr>
        <p:spPr bwMode="auto">
          <a:xfrm>
            <a:off x="374650" y="1628775"/>
            <a:ext cx="8229600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ILO ILO TULI TULI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ILOTULITUS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TULI ILO ILO TULI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EVANKELIUMI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3997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ILOTULITUS</a:t>
            </a:r>
          </a:p>
        </p:txBody>
      </p:sp>
      <p:sp>
        <p:nvSpPr>
          <p:cNvPr id="33997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2/6</a:t>
            </a:r>
          </a:p>
        </p:txBody>
      </p:sp>
      <p:sp>
        <p:nvSpPr>
          <p:cNvPr id="33997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92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ChangeArrowheads="1"/>
          </p:cNvSpPr>
          <p:nvPr/>
        </p:nvSpPr>
        <p:spPr bwMode="auto">
          <a:xfrm>
            <a:off x="395288" y="1052513"/>
            <a:ext cx="8229600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SE ON SININEN ORANSSI JA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KELTAINEN,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SE ON VIHREÄ LILA PUNAINEN,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KUN SE MAALAA TAIVAAN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TAULUN, NUOTEILLA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RIEMULAULUN.</a:t>
            </a:r>
          </a:p>
        </p:txBody>
      </p:sp>
      <p:sp>
        <p:nvSpPr>
          <p:cNvPr id="340995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ILOTULITUS</a:t>
            </a:r>
          </a:p>
        </p:txBody>
      </p:sp>
      <p:sp>
        <p:nvSpPr>
          <p:cNvPr id="34099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3/6</a:t>
            </a:r>
          </a:p>
        </p:txBody>
      </p:sp>
      <p:sp>
        <p:nvSpPr>
          <p:cNvPr id="34099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30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ChangeArrowheads="1"/>
          </p:cNvSpPr>
          <p:nvPr/>
        </p:nvSpPr>
        <p:spPr bwMode="auto">
          <a:xfrm>
            <a:off x="395288" y="1881188"/>
            <a:ext cx="8229600" cy="266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ILO ILO TULI TULI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ILOTULITUS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TULI ILO ILO TULI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EVANKELIUMI</a:t>
            </a:r>
            <a:r>
              <a:rPr lang="en-US" altLang="en-US" sz="3200">
                <a:solidFill>
                  <a:srgbClr val="0000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42019" name="Rectangle 3"/>
          <p:cNvSpPr>
            <a:spLocks noChangeArrowheads="1"/>
          </p:cNvSpPr>
          <p:nvPr/>
        </p:nvSpPr>
        <p:spPr bwMode="auto">
          <a:xfrm rot="5400000">
            <a:off x="5201444" y="3521869"/>
            <a:ext cx="7123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ILOTULITUS</a:t>
            </a:r>
          </a:p>
        </p:txBody>
      </p:sp>
      <p:sp>
        <p:nvSpPr>
          <p:cNvPr id="342020" name="Rectangle 4"/>
          <p:cNvSpPr>
            <a:spLocks noChangeArrowheads="1"/>
          </p:cNvSpPr>
          <p:nvPr/>
        </p:nvSpPr>
        <p:spPr bwMode="auto">
          <a:xfrm>
            <a:off x="8380413" y="6437313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4/6</a:t>
            </a:r>
          </a:p>
        </p:txBody>
      </p:sp>
      <p:sp>
        <p:nvSpPr>
          <p:cNvPr id="34202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20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ChangeArrowheads="1"/>
          </p:cNvSpPr>
          <p:nvPr/>
        </p:nvSpPr>
        <p:spPr bwMode="auto">
          <a:xfrm>
            <a:off x="395288" y="1341438"/>
            <a:ext cx="8229600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NYT SE RÄJÄHTÄEN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TAIVAALLE SINKOAA,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VIHELLYKSEN VILLIN LINKOAA.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EIKÄ SILTÄ VÄLTY KUKAAN.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KUULUU SE JOKAISEEN TUPAAN.</a:t>
            </a:r>
            <a:r>
              <a:rPr lang="en-US" altLang="en-US" sz="3200">
                <a:solidFill>
                  <a:srgbClr val="000000"/>
                </a:solidFill>
                <a:latin typeface="Arial Black" pitchFamily="34" charset="0"/>
              </a:rPr>
              <a:t> </a:t>
            </a: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43043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ILOTULITUS</a:t>
            </a:r>
          </a:p>
        </p:txBody>
      </p:sp>
      <p:sp>
        <p:nvSpPr>
          <p:cNvPr id="34304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5/6</a:t>
            </a:r>
          </a:p>
        </p:txBody>
      </p:sp>
      <p:sp>
        <p:nvSpPr>
          <p:cNvPr id="34304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86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ChangeArrowheads="1"/>
          </p:cNvSpPr>
          <p:nvPr/>
        </p:nvSpPr>
        <p:spPr bwMode="auto">
          <a:xfrm>
            <a:off x="395288" y="1844675"/>
            <a:ext cx="8229600" cy="266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ILO ILO TULI TULI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ILOTULITUS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TULI ILO ILO TULI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EVANKELIUMI</a:t>
            </a:r>
            <a:r>
              <a:rPr lang="en-US" altLang="en-US" sz="3200">
                <a:solidFill>
                  <a:srgbClr val="0000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44067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ILOTULITUS</a:t>
            </a:r>
          </a:p>
        </p:txBody>
      </p:sp>
      <p:sp>
        <p:nvSpPr>
          <p:cNvPr id="34406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6/6</a:t>
            </a:r>
          </a:p>
        </p:txBody>
      </p:sp>
      <p:sp>
        <p:nvSpPr>
          <p:cNvPr id="34406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78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50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125538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345091" name="Rectangle 3"/>
          <p:cNvSpPr>
            <a:spLocks noChangeArrowheads="1"/>
          </p:cNvSpPr>
          <p:nvPr/>
        </p:nvSpPr>
        <p:spPr bwMode="auto">
          <a:xfrm>
            <a:off x="3275013" y="3573463"/>
            <a:ext cx="45370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ANNA PALAA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säv.&amp; san. Outi Rossi ja Lasse Heikkilä</a:t>
            </a:r>
          </a:p>
        </p:txBody>
      </p:sp>
      <p:sp>
        <p:nvSpPr>
          <p:cNvPr id="345092" name="Text Box 4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92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ChangeArrowheads="1"/>
          </p:cNvSpPr>
          <p:nvPr/>
        </p:nvSpPr>
        <p:spPr bwMode="auto">
          <a:xfrm>
            <a:off x="395288" y="1268413"/>
            <a:ext cx="8208962" cy="436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PIENIKIN TUIKKU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PIMEÄÄN ILTAAN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LEPATTAA LÄMPIMÄN LOISTEEN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NIITÄ KUN MONTA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LAITETAAN YHTEEN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KIRKKAUS ON KUIN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PÄIVÄNPAISTEEN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46115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ANNA PALAA</a:t>
            </a:r>
          </a:p>
        </p:txBody>
      </p:sp>
      <p:sp>
        <p:nvSpPr>
          <p:cNvPr id="34611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1/8</a:t>
            </a:r>
          </a:p>
        </p:txBody>
      </p:sp>
      <p:sp>
        <p:nvSpPr>
          <p:cNvPr id="34611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80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ChangeArrowheads="1"/>
          </p:cNvSpPr>
          <p:nvPr/>
        </p:nvSpPr>
        <p:spPr bwMode="auto">
          <a:xfrm>
            <a:off x="323850" y="1484313"/>
            <a:ext cx="8351838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TAHTOISIN OLLA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SELLAINEN TUIKKU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ja-JP" sz="3200">
                <a:solidFill>
                  <a:srgbClr val="000000"/>
                </a:solidFill>
                <a:latin typeface="Arial Black" pitchFamily="34" charset="0"/>
                <a:ea typeface="ＭＳ Ｐゴシック" charset="-128"/>
              </a:rPr>
              <a:t>YHTYÄ LYHTYJEN VANAAN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ja-JP" sz="3200">
                <a:solidFill>
                  <a:srgbClr val="000000"/>
                </a:solidFill>
                <a:latin typeface="Arial Black" pitchFamily="34" charset="0"/>
                <a:ea typeface="ＭＳ Ｐゴシック" charset="-128"/>
              </a:rPr>
              <a:t>KAIKILLA SIINÄ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ja-JP" sz="3200">
                <a:solidFill>
                  <a:srgbClr val="000000"/>
                </a:solidFill>
                <a:latin typeface="Arial Black" pitchFamily="34" charset="0"/>
                <a:ea typeface="ＭＳ Ｐゴシック" charset="-128"/>
              </a:rPr>
              <a:t>OMA ON YHTEYS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ja-JP" sz="3200">
                <a:solidFill>
                  <a:srgbClr val="000000"/>
                </a:solidFill>
                <a:latin typeface="Arial Black" pitchFamily="34" charset="0"/>
                <a:ea typeface="ＭＳ Ｐゴシック" charset="-128"/>
              </a:rPr>
              <a:t>TAIVAALLISEEN ÖLJYHANAAN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47139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ANNA PALAA</a:t>
            </a:r>
          </a:p>
        </p:txBody>
      </p:sp>
      <p:sp>
        <p:nvSpPr>
          <p:cNvPr id="34714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2/8</a:t>
            </a:r>
          </a:p>
        </p:txBody>
      </p:sp>
      <p:sp>
        <p:nvSpPr>
          <p:cNvPr id="34714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49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ChangeArrowheads="1"/>
          </p:cNvSpPr>
          <p:nvPr/>
        </p:nvSpPr>
        <p:spPr bwMode="auto">
          <a:xfrm>
            <a:off x="395288" y="1700213"/>
            <a:ext cx="8137525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 MUN, JEESUS, PALAA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 PALAA SUN TULTASI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 MUN, JEESUS, VALAA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 VALAA ROHKEUTTASI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48163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ANNA PALAA</a:t>
            </a:r>
          </a:p>
        </p:txBody>
      </p:sp>
      <p:sp>
        <p:nvSpPr>
          <p:cNvPr id="34816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3/8</a:t>
            </a:r>
          </a:p>
        </p:txBody>
      </p:sp>
      <p:sp>
        <p:nvSpPr>
          <p:cNvPr id="34816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06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395288" y="981075"/>
            <a:ext cx="82296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VALO VOITTAA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KAIKEN PIMEYDEN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VALO VOITTAA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RISTI JEESUKSEN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AIKA KOITTAA,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AIKA  RAKKAUDEN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SIKSI KANNAMME KYNTTILÄÄ!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VALO VOITTAA</a:t>
            </a:r>
          </a:p>
        </p:txBody>
      </p:sp>
      <p:sp>
        <p:nvSpPr>
          <p:cNvPr id="33075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1/7</a:t>
            </a:r>
          </a:p>
        </p:txBody>
      </p:sp>
      <p:sp>
        <p:nvSpPr>
          <p:cNvPr id="33075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83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ChangeArrowheads="1"/>
          </p:cNvSpPr>
          <p:nvPr/>
        </p:nvSpPr>
        <p:spPr bwMode="auto">
          <a:xfrm>
            <a:off x="395288" y="1484313"/>
            <a:ext cx="8029575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JA JÄITTEN SULAA,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 SULAA JÄITTEN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SYDÄMESTÄNI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 MUN, JEESUS, PALAA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KIRKKAAMMIN, EI VAIN SALAA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 PALAA SUN TULTASI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49187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ANNA PALAA</a:t>
            </a:r>
          </a:p>
        </p:txBody>
      </p:sp>
      <p:sp>
        <p:nvSpPr>
          <p:cNvPr id="34918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4/8</a:t>
            </a:r>
          </a:p>
        </p:txBody>
      </p:sp>
      <p:sp>
        <p:nvSpPr>
          <p:cNvPr id="34918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68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ChangeArrowheads="1"/>
          </p:cNvSpPr>
          <p:nvPr/>
        </p:nvSpPr>
        <p:spPr bwMode="auto">
          <a:xfrm>
            <a:off x="395288" y="1412875"/>
            <a:ext cx="80645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ja-JP" sz="3200">
                <a:solidFill>
                  <a:srgbClr val="000000"/>
                </a:solidFill>
                <a:latin typeface="Arial Black" pitchFamily="34" charset="0"/>
                <a:ea typeface="ＭＳ Ｐゴシック" charset="-128"/>
              </a:rPr>
              <a:t>JEESUS ON VALKEUS,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ja-JP" sz="3200">
                <a:solidFill>
                  <a:srgbClr val="000000"/>
                </a:solidFill>
                <a:latin typeface="Arial Black" pitchFamily="34" charset="0"/>
                <a:ea typeface="ＭＳ Ｐゴシック" charset="-128"/>
              </a:rPr>
              <a:t>HOHTAVA PUHTAUS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ja-JP" sz="3200">
                <a:solidFill>
                  <a:srgbClr val="000000"/>
                </a:solidFill>
                <a:latin typeface="Arial Black" pitchFamily="34" charset="0"/>
                <a:ea typeface="ＭＳ Ｐゴシック" charset="-128"/>
              </a:rPr>
              <a:t>LOISTAVAN KIRKAS JA PYHÄ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ja-JP" sz="3200">
                <a:solidFill>
                  <a:srgbClr val="000000"/>
                </a:solidFill>
                <a:latin typeface="Arial Black" pitchFamily="34" charset="0"/>
                <a:ea typeface="ＭＳ Ｐゴシック" charset="-128"/>
              </a:rPr>
              <a:t>RISTILLÄ KUOLI,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ja-JP" sz="3200">
                <a:solidFill>
                  <a:srgbClr val="000000"/>
                </a:solidFill>
                <a:latin typeface="Arial Black" pitchFamily="34" charset="0"/>
                <a:ea typeface="ＭＳ Ｐゴシック" charset="-128"/>
              </a:rPr>
              <a:t>KUOLEMAN VOITTI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ja-JP" sz="3200">
                <a:solidFill>
                  <a:srgbClr val="000000"/>
                </a:solidFill>
                <a:latin typeface="Arial Black" pitchFamily="34" charset="0"/>
                <a:ea typeface="ＭＳ Ｐゴシック" charset="-128"/>
              </a:rPr>
              <a:t>VOITTO ON VOIMASSA YHÄ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50211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ANNA PALAA</a:t>
            </a:r>
          </a:p>
        </p:txBody>
      </p:sp>
      <p:sp>
        <p:nvSpPr>
          <p:cNvPr id="35021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5/8</a:t>
            </a:r>
          </a:p>
        </p:txBody>
      </p:sp>
      <p:sp>
        <p:nvSpPr>
          <p:cNvPr id="35021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79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ChangeArrowheads="1"/>
          </p:cNvSpPr>
          <p:nvPr/>
        </p:nvSpPr>
        <p:spPr bwMode="auto">
          <a:xfrm>
            <a:off x="395288" y="1484313"/>
            <a:ext cx="8208962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RAKKAUDEN ROIHUUN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ÖLJYÄ RIITTÄÄ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ÖLJYÄ SUO HENKI HERRAN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SUUREMPI LIEKKI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KAUEMMAS HOHTAA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TAIVAASSA JUHLITAAN KERRAN</a:t>
            </a:r>
            <a:r>
              <a:rPr lang="en-US" altLang="en-US" sz="3200">
                <a:solidFill>
                  <a:srgbClr val="0000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51235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ANNA PALAA</a:t>
            </a:r>
          </a:p>
        </p:txBody>
      </p:sp>
      <p:sp>
        <p:nvSpPr>
          <p:cNvPr id="35123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6/8</a:t>
            </a:r>
          </a:p>
        </p:txBody>
      </p:sp>
      <p:sp>
        <p:nvSpPr>
          <p:cNvPr id="35123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19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ChangeArrowheads="1"/>
          </p:cNvSpPr>
          <p:nvPr/>
        </p:nvSpPr>
        <p:spPr bwMode="auto">
          <a:xfrm>
            <a:off x="395288" y="1700213"/>
            <a:ext cx="8064500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 MUN, JEESUS, PALAA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 PALAA SUN TULTASI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 MUN, JEESUS, VALAA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 VALAA ROHKEUTTASI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52259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ANNA PALAA</a:t>
            </a:r>
          </a:p>
        </p:txBody>
      </p:sp>
      <p:sp>
        <p:nvSpPr>
          <p:cNvPr id="35226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7/8</a:t>
            </a:r>
          </a:p>
        </p:txBody>
      </p:sp>
      <p:sp>
        <p:nvSpPr>
          <p:cNvPr id="35226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42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ChangeArrowheads="1"/>
          </p:cNvSpPr>
          <p:nvPr/>
        </p:nvSpPr>
        <p:spPr bwMode="auto">
          <a:xfrm>
            <a:off x="323850" y="1484313"/>
            <a:ext cx="8029575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JA JÄITTEN SULAA,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 SULAA JÄITTEN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SYDÄMESTÄNI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 MUN, JEESUS, PALAA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KIRKKAAMMIN, EI VAIN SALAA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 PALAA SUN TULTASI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53283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ANNA PALAA</a:t>
            </a:r>
          </a:p>
        </p:txBody>
      </p:sp>
      <p:sp>
        <p:nvSpPr>
          <p:cNvPr id="35328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8/8</a:t>
            </a:r>
          </a:p>
        </p:txBody>
      </p:sp>
      <p:sp>
        <p:nvSpPr>
          <p:cNvPr id="35328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33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43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125538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354307" name="Rectangle 3"/>
          <p:cNvSpPr>
            <a:spLocks noChangeArrowheads="1"/>
          </p:cNvSpPr>
          <p:nvPr/>
        </p:nvSpPr>
        <p:spPr bwMode="auto">
          <a:xfrm>
            <a:off x="2700338" y="3573463"/>
            <a:ext cx="45370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VALTAA SYDÄN SUOMEN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säv.&amp; san. Outi Rossi ja Lasse Heikkilä</a:t>
            </a:r>
          </a:p>
        </p:txBody>
      </p:sp>
      <p:sp>
        <p:nvSpPr>
          <p:cNvPr id="354308" name="Text Box 4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76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ChangeArrowheads="1"/>
          </p:cNvSpPr>
          <p:nvPr/>
        </p:nvSpPr>
        <p:spPr bwMode="auto">
          <a:xfrm>
            <a:off x="395288" y="836613"/>
            <a:ext cx="8029575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VALTAA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SYDÄN SUOMEN.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KIRKAS HUOMEN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SUOTHAN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TUOKSUN TUOMEN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MAAHAN KIELOJEN</a:t>
            </a:r>
          </a:p>
        </p:txBody>
      </p:sp>
      <p:sp>
        <p:nvSpPr>
          <p:cNvPr id="355331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VALTAA SYDÄN SUOMEN</a:t>
            </a:r>
          </a:p>
        </p:txBody>
      </p:sp>
      <p:sp>
        <p:nvSpPr>
          <p:cNvPr id="35533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1/5</a:t>
            </a:r>
          </a:p>
        </p:txBody>
      </p:sp>
      <p:sp>
        <p:nvSpPr>
          <p:cNvPr id="35533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92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ChangeArrowheads="1"/>
          </p:cNvSpPr>
          <p:nvPr/>
        </p:nvSpPr>
        <p:spPr bwMode="auto">
          <a:xfrm>
            <a:off x="395288" y="836613"/>
            <a:ext cx="8029575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VALTAA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SYDÄN SUOMEN.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KIRKAS HUOMEN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SUOTHAN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TUOKSUN TUOMEN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MAAHAN KIELOJEN</a:t>
            </a:r>
          </a:p>
        </p:txBody>
      </p:sp>
      <p:sp>
        <p:nvSpPr>
          <p:cNvPr id="356355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VALTAA SYDÄN SUOMEN</a:t>
            </a:r>
          </a:p>
        </p:txBody>
      </p:sp>
      <p:sp>
        <p:nvSpPr>
          <p:cNvPr id="35635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2/5</a:t>
            </a:r>
          </a:p>
        </p:txBody>
      </p:sp>
      <p:sp>
        <p:nvSpPr>
          <p:cNvPr id="35635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71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ChangeArrowheads="1"/>
          </p:cNvSpPr>
          <p:nvPr/>
        </p:nvSpPr>
        <p:spPr bwMode="auto">
          <a:xfrm>
            <a:off x="395288" y="1196975"/>
            <a:ext cx="802957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 TUULEN PUHALTAA.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 HENGEN VAIKUTTAA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 RAKKAUS SYDÄMIIN.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VALTAA KOKO KANSA NIIN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ETTÄ HUOMINEN OIS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TÄYNNÄ TOIVOA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57379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VALTAA SYDÄN SUOMEN</a:t>
            </a:r>
          </a:p>
        </p:txBody>
      </p:sp>
      <p:sp>
        <p:nvSpPr>
          <p:cNvPr id="35738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3/5</a:t>
            </a:r>
          </a:p>
        </p:txBody>
      </p:sp>
      <p:sp>
        <p:nvSpPr>
          <p:cNvPr id="35738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27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ChangeArrowheads="1"/>
          </p:cNvSpPr>
          <p:nvPr/>
        </p:nvSpPr>
        <p:spPr bwMode="auto">
          <a:xfrm>
            <a:off x="395288" y="836613"/>
            <a:ext cx="8029575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VALTAA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SYDÄN SUOMEN.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KIRKAS HUOMEN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SUOTHAN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TUOKSUN TUOMEN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MAAHAN KIELOJEN</a:t>
            </a:r>
          </a:p>
        </p:txBody>
      </p:sp>
      <p:sp>
        <p:nvSpPr>
          <p:cNvPr id="358403" name="Rectangle 3"/>
          <p:cNvSpPr>
            <a:spLocks noChangeArrowheads="1"/>
          </p:cNvSpPr>
          <p:nvPr/>
        </p:nvSpPr>
        <p:spPr bwMode="auto">
          <a:xfrm rot="5400000">
            <a:off x="5199857" y="3448844"/>
            <a:ext cx="7123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VALTAA SYDÄN SUOMEN</a:t>
            </a:r>
          </a:p>
        </p:txBody>
      </p:sp>
      <p:sp>
        <p:nvSpPr>
          <p:cNvPr id="35840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4/5</a:t>
            </a:r>
          </a:p>
        </p:txBody>
      </p:sp>
      <p:sp>
        <p:nvSpPr>
          <p:cNvPr id="35840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  <p:sp>
        <p:nvSpPr>
          <p:cNvPr id="358406" name="Text Box 6"/>
          <p:cNvSpPr txBox="1">
            <a:spLocks noChangeArrowheads="1"/>
          </p:cNvSpPr>
          <p:nvPr/>
        </p:nvSpPr>
        <p:spPr bwMode="auto">
          <a:xfrm>
            <a:off x="215900" y="21590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12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VALO VOITTAA</a:t>
            </a:r>
          </a:p>
        </p:txBody>
      </p:sp>
      <p:sp>
        <p:nvSpPr>
          <p:cNvPr id="331779" name="Rectangle 3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2/7</a:t>
            </a:r>
          </a:p>
        </p:txBody>
      </p:sp>
      <p:sp>
        <p:nvSpPr>
          <p:cNvPr id="331780" name="Rectangle 4"/>
          <p:cNvSpPr>
            <a:spLocks noChangeArrowheads="1"/>
          </p:cNvSpPr>
          <p:nvPr/>
        </p:nvSpPr>
        <p:spPr bwMode="auto">
          <a:xfrm>
            <a:off x="395288" y="1268413"/>
            <a:ext cx="8229600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  <a:latin typeface="Arial Black" pitchFamily="34" charset="0"/>
              </a:rPr>
              <a:t>JEESUKSEN RAKKAUS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  <a:latin typeface="Arial Black" pitchFamily="34" charset="0"/>
              </a:rPr>
              <a:t>VALTAA MEITÄ,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LAULAEN KULJEMME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PITKIN TEITÄ</a:t>
            </a:r>
            <a:r>
              <a:rPr lang="en-US" altLang="en-US" sz="3200">
                <a:solidFill>
                  <a:srgbClr val="000000"/>
                </a:solidFill>
                <a:latin typeface="Arial Black" pitchFamily="34" charset="0"/>
              </a:rPr>
              <a:t>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PIENILLE, SUURILLE KUULUU TÄÄ,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VALO JEESUKSEN SYTYTTÄÄ.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3178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59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ChangeArrowheads="1"/>
          </p:cNvSpPr>
          <p:nvPr/>
        </p:nvSpPr>
        <p:spPr bwMode="auto">
          <a:xfrm>
            <a:off x="395288" y="1196975"/>
            <a:ext cx="802957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 TUULEN PUHALTAA.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 HENGEN VAIKUTTAA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 RAKKAUS SYDÄMIIN.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VALTAA KOKO KANSA NIIN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ETTÄ HUOMINEN OIS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TÄYNNÄ TOIVOA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59427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VALTAA SYDÄN SUOMEN</a:t>
            </a:r>
          </a:p>
        </p:txBody>
      </p:sp>
      <p:sp>
        <p:nvSpPr>
          <p:cNvPr id="35942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5/5</a:t>
            </a:r>
          </a:p>
        </p:txBody>
      </p:sp>
    </p:spTree>
    <p:extLst>
      <p:ext uri="{BB962C8B-B14F-4D97-AF65-F5344CB8AC3E}">
        <p14:creationId xmlns:p14="http://schemas.microsoft.com/office/powerpoint/2010/main" val="103053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04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125538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2916238" y="3573463"/>
            <a:ext cx="45370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TAIVAALLINEN TULI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 Annika Schulman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san. Outi Rossi</a:t>
            </a:r>
          </a:p>
        </p:txBody>
      </p:sp>
      <p:sp>
        <p:nvSpPr>
          <p:cNvPr id="360452" name="Text Box 4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87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ChangeArrowheads="1"/>
          </p:cNvSpPr>
          <p:nvPr/>
        </p:nvSpPr>
        <p:spPr bwMode="auto">
          <a:xfrm>
            <a:off x="395288" y="981075"/>
            <a:ext cx="8029575" cy="410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TAIVAALLINEN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TULI VALTAA VOIMALLAAN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IHMETTELEN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KUN SE TÄYTTÄÄ KOKO MAAN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YLISTYKSEN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RIEMU SYTTYY SYDÄMEEN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JEESUS ON IHMEELLINEN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61475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TAIVAALLINEN TULI</a:t>
            </a:r>
          </a:p>
        </p:txBody>
      </p:sp>
      <p:sp>
        <p:nvSpPr>
          <p:cNvPr id="36147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1/6</a:t>
            </a:r>
          </a:p>
        </p:txBody>
      </p:sp>
      <p:sp>
        <p:nvSpPr>
          <p:cNvPr id="361477" name="Text Box 6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30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ChangeArrowheads="1"/>
          </p:cNvSpPr>
          <p:nvPr/>
        </p:nvSpPr>
        <p:spPr bwMode="auto">
          <a:xfrm>
            <a:off x="395288" y="763588"/>
            <a:ext cx="8029575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PYHÄ HENKI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SAA MINUT RAKASTAMAAN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PYHÄ HENKI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HERRAA RAKASTAMAAN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PYHÄ HENKI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SAA MINUT PALVELEMAAN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PYHÄ HENKI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HERRAA PALVELEMAAN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62499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TAIVAALLINEN TULI</a:t>
            </a:r>
          </a:p>
        </p:txBody>
      </p:sp>
      <p:sp>
        <p:nvSpPr>
          <p:cNvPr id="36250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2/6</a:t>
            </a:r>
          </a:p>
        </p:txBody>
      </p:sp>
      <p:sp>
        <p:nvSpPr>
          <p:cNvPr id="362501" name="Text Box 6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22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ChangeArrowheads="1"/>
          </p:cNvSpPr>
          <p:nvPr/>
        </p:nvSpPr>
        <p:spPr bwMode="auto">
          <a:xfrm>
            <a:off x="395288" y="981075"/>
            <a:ext cx="8029575" cy="410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TAIVAALLINEN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TULI VALTAA VOIMALLAAN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IHMETTELEN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KUN SE TÄYTTÄÄ KOKO MAAN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YLISTYKSEN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RIEMU SYTTYY SYDÄMEEN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JEESUS ON IHMEELLINEN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63523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TAIVAALLINEN TULI</a:t>
            </a:r>
          </a:p>
        </p:txBody>
      </p:sp>
      <p:sp>
        <p:nvSpPr>
          <p:cNvPr id="36352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3/6</a:t>
            </a:r>
          </a:p>
        </p:txBody>
      </p:sp>
      <p:sp>
        <p:nvSpPr>
          <p:cNvPr id="363525" name="Text Box 6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14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ChangeArrowheads="1"/>
          </p:cNvSpPr>
          <p:nvPr/>
        </p:nvSpPr>
        <p:spPr bwMode="auto">
          <a:xfrm>
            <a:off x="395288" y="763588"/>
            <a:ext cx="8029575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PYHÄ HENKI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SAA MINUT RAKASTAMAAN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PYHÄ HENKI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HERRAA RAKASTAMAAN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PYHÄ HENKI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SAA MINUT PALVELEMAAN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PYHÄ HENKI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HERRAA PALVELEMAAN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64547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TAIVAALLINEN TULI</a:t>
            </a:r>
          </a:p>
        </p:txBody>
      </p:sp>
      <p:sp>
        <p:nvSpPr>
          <p:cNvPr id="36454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4/6</a:t>
            </a:r>
          </a:p>
        </p:txBody>
      </p:sp>
      <p:sp>
        <p:nvSpPr>
          <p:cNvPr id="364549" name="Text Box 6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6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ChangeArrowheads="1"/>
          </p:cNvSpPr>
          <p:nvPr/>
        </p:nvSpPr>
        <p:spPr bwMode="auto">
          <a:xfrm>
            <a:off x="395288" y="981075"/>
            <a:ext cx="8029575" cy="410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TAIVAALLINEN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TULI VALTAA VOIMALLAAN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IHMETTELEN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KUN SE TÄYTTÄÄ KOKO MAAN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YLISTYKSEN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RIEMU SYTTYY SYDÄMEEN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JEESUS ON IHMEELLINEN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65571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TAIVAALLINEN TULI</a:t>
            </a:r>
          </a:p>
        </p:txBody>
      </p:sp>
      <p:sp>
        <p:nvSpPr>
          <p:cNvPr id="36557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5/6</a:t>
            </a:r>
          </a:p>
        </p:txBody>
      </p:sp>
      <p:sp>
        <p:nvSpPr>
          <p:cNvPr id="365573" name="Text Box 6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82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ChangeArrowheads="1"/>
          </p:cNvSpPr>
          <p:nvPr/>
        </p:nvSpPr>
        <p:spPr bwMode="auto">
          <a:xfrm>
            <a:off x="395288" y="763588"/>
            <a:ext cx="8029575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PYHÄ HENKI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SAA MINUT RAKASTAMAAN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PYHÄ HENKI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HERRAA RAKASTAMAAN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PYHÄ HENKI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SAA MINUT PALVELEMAAN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PYHÄ HENKI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HERRAA PALVELEMAAN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66595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TAIVAALLINEN TULI</a:t>
            </a:r>
          </a:p>
        </p:txBody>
      </p:sp>
      <p:sp>
        <p:nvSpPr>
          <p:cNvPr id="36659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6/6</a:t>
            </a:r>
          </a:p>
        </p:txBody>
      </p:sp>
      <p:sp>
        <p:nvSpPr>
          <p:cNvPr id="366597" name="Text Box 6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4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76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125538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367619" name="Rectangle 3"/>
          <p:cNvSpPr>
            <a:spLocks noChangeArrowheads="1"/>
          </p:cNvSpPr>
          <p:nvPr/>
        </p:nvSpPr>
        <p:spPr bwMode="auto">
          <a:xfrm>
            <a:off x="3275013" y="3573463"/>
            <a:ext cx="45370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OOT VALONI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 Daniel Antturi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san. Daniel Antturi ja Jarkko Lindqvist</a:t>
            </a:r>
          </a:p>
        </p:txBody>
      </p:sp>
      <p:sp>
        <p:nvSpPr>
          <p:cNvPr id="367620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79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ChangeArrowheads="1"/>
          </p:cNvSpPr>
          <p:nvPr/>
        </p:nvSpPr>
        <p:spPr bwMode="auto">
          <a:xfrm>
            <a:off x="395288" y="763588"/>
            <a:ext cx="8029575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OOT VALONI,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OOT VOIMANI.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OOT HERRANI,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MINUN JUMALANI.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OOT VALONI,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OOT VOIMANI,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OOT HERRANI,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MINUN JUMALANI.</a:t>
            </a:r>
            <a:r>
              <a:rPr lang="en-US" altLang="en-US" sz="3200">
                <a:solidFill>
                  <a:srgbClr val="0000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68643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OOT VALONI</a:t>
            </a:r>
          </a:p>
        </p:txBody>
      </p:sp>
      <p:sp>
        <p:nvSpPr>
          <p:cNvPr id="36864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1/8</a:t>
            </a:r>
          </a:p>
        </p:txBody>
      </p:sp>
      <p:sp>
        <p:nvSpPr>
          <p:cNvPr id="36864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32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ChangeArrowheads="1"/>
          </p:cNvSpPr>
          <p:nvPr/>
        </p:nvSpPr>
        <p:spPr bwMode="auto">
          <a:xfrm>
            <a:off x="395288" y="908050"/>
            <a:ext cx="8229600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VALO VOITTAA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KAIKEN PIMEYDEN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VALO VOITTAA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RISTI JEESUKSEN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AIKA KOITTAA,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AIKA  RAKKAUDEN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SIKSI KANNAMME KYNTTILÄÄ!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32803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VALO VOITTAA</a:t>
            </a:r>
          </a:p>
        </p:txBody>
      </p:sp>
      <p:sp>
        <p:nvSpPr>
          <p:cNvPr id="33280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3/7</a:t>
            </a:r>
          </a:p>
        </p:txBody>
      </p:sp>
      <p:sp>
        <p:nvSpPr>
          <p:cNvPr id="33280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17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ChangeArrowheads="1"/>
          </p:cNvSpPr>
          <p:nvPr/>
        </p:nvSpPr>
        <p:spPr bwMode="auto">
          <a:xfrm>
            <a:off x="395288" y="1484313"/>
            <a:ext cx="8353425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OLET KUIN SOIHTU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PIMEÄSSÄ METSÄSSÄ.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SINÄ TÄMÄN MAAILMAN VALAISET.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SINÄ OLET VALONI,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SINÄ OLET VOIMANI.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SINUA MÄ PALVON AINIAAN.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69667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OOT VALONI</a:t>
            </a:r>
          </a:p>
        </p:txBody>
      </p:sp>
      <p:sp>
        <p:nvSpPr>
          <p:cNvPr id="36966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2/8</a:t>
            </a:r>
          </a:p>
        </p:txBody>
      </p:sp>
      <p:sp>
        <p:nvSpPr>
          <p:cNvPr id="36966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01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ChangeArrowheads="1"/>
          </p:cNvSpPr>
          <p:nvPr/>
        </p:nvSpPr>
        <p:spPr bwMode="auto">
          <a:xfrm>
            <a:off x="395288" y="763588"/>
            <a:ext cx="8029575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OOT VALONI,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OOT VOIMANI.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OOT HERRANI,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MINUN JUMALANI.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OOT VALONI,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OOT VOIMANI,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OOT HERRANI,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MINUN JUMALANI.</a:t>
            </a:r>
            <a:r>
              <a:rPr lang="en-US" altLang="en-US" sz="3200">
                <a:solidFill>
                  <a:srgbClr val="0000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70691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OOT VALONI</a:t>
            </a:r>
          </a:p>
        </p:txBody>
      </p:sp>
      <p:sp>
        <p:nvSpPr>
          <p:cNvPr id="37069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3/8</a:t>
            </a:r>
          </a:p>
        </p:txBody>
      </p:sp>
      <p:sp>
        <p:nvSpPr>
          <p:cNvPr id="37069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1317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ChangeArrowheads="1"/>
          </p:cNvSpPr>
          <p:nvPr/>
        </p:nvSpPr>
        <p:spPr bwMode="auto">
          <a:xfrm>
            <a:off x="395288" y="1484313"/>
            <a:ext cx="8353425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OLET KUIN MAJAKKA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PIMEÄSSÄ MYRSKYSSÄ.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SINÄ NÄYTÄT TIETÄ MINULLE.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SINÄ OLET VALONI,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SINÄ OLET HERRANI.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SINUA MÄ PALVON AINIAAN.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71715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OOT VALONI</a:t>
            </a:r>
          </a:p>
        </p:txBody>
      </p:sp>
      <p:sp>
        <p:nvSpPr>
          <p:cNvPr id="37171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4/8</a:t>
            </a:r>
          </a:p>
        </p:txBody>
      </p:sp>
      <p:sp>
        <p:nvSpPr>
          <p:cNvPr id="37171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4025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ChangeArrowheads="1"/>
          </p:cNvSpPr>
          <p:nvPr/>
        </p:nvSpPr>
        <p:spPr bwMode="auto">
          <a:xfrm>
            <a:off x="395288" y="765175"/>
            <a:ext cx="8353425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OOT VALONI,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OOT VOIMANI.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OOT HERRANI,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MINUN JUMALANI.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OOT VALONI,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OOT VOIMANI,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OOT HERRANI,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MINUN JUMALANI.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72739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OOT VALONI</a:t>
            </a:r>
          </a:p>
        </p:txBody>
      </p:sp>
      <p:sp>
        <p:nvSpPr>
          <p:cNvPr id="37274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5/8</a:t>
            </a:r>
          </a:p>
        </p:txBody>
      </p:sp>
      <p:sp>
        <p:nvSpPr>
          <p:cNvPr id="37274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9355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ChangeArrowheads="1"/>
          </p:cNvSpPr>
          <p:nvPr/>
        </p:nvSpPr>
        <p:spPr bwMode="auto">
          <a:xfrm>
            <a:off x="250825" y="404813"/>
            <a:ext cx="8569325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VAIKKA MINÄ VAELTAISIN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PIMEÄSSÄ LAAKSOSSA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EI MIKÄÄN VOI MUA VAHINGOITTAA,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EIKÄ VOI MUA HAAVOITTAA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SILLÄ VALO ON SAANUT MUT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VALLOITTAA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MÄ EN PELKÄÄ, MÄ EN SÄIKY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JOS PAHA VÄIJYY, ISI NOSTAA REPPUSELKÄÄN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JOKA PÄIVÄ JEESUS ON LUONANI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HÄN ON SUOJANI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HERRA MUN LUOJANI</a:t>
            </a:r>
            <a:endParaRPr lang="en-US" altLang="en-US" sz="2800" i="1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73763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OOT VALONI</a:t>
            </a:r>
          </a:p>
        </p:txBody>
      </p:sp>
      <p:sp>
        <p:nvSpPr>
          <p:cNvPr id="37376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6/8</a:t>
            </a:r>
          </a:p>
        </p:txBody>
      </p:sp>
      <p:sp>
        <p:nvSpPr>
          <p:cNvPr id="37376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86745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ChangeArrowheads="1"/>
          </p:cNvSpPr>
          <p:nvPr/>
        </p:nvSpPr>
        <p:spPr bwMode="auto">
          <a:xfrm>
            <a:off x="107950" y="404813"/>
            <a:ext cx="8569325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VAIK ROSVOJOUKKO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NOUSIS MUA VASTAAN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TURVAPAIKASTA SAAN KATSASTAA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VAIKKA YÖ YMPÄRILLÄ OIS MUSTA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LOISTAN VALOANI JEESUSTA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MITÄ TAHANSA HUOMINEN TUO MUKANSA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OLEN TURVASSA KANSSANSA, OLEN KANSAANSA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JA SAAN ELELLÄ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JUMALAN KÄMMENELLÄ</a:t>
            </a:r>
            <a:endParaRPr lang="en-US" altLang="en-US" sz="2800" i="1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74787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OOT VALONI</a:t>
            </a:r>
          </a:p>
        </p:txBody>
      </p:sp>
      <p:sp>
        <p:nvSpPr>
          <p:cNvPr id="37478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7/8</a:t>
            </a:r>
          </a:p>
        </p:txBody>
      </p:sp>
      <p:sp>
        <p:nvSpPr>
          <p:cNvPr id="37478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87629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ChangeArrowheads="1"/>
          </p:cNvSpPr>
          <p:nvPr/>
        </p:nvSpPr>
        <p:spPr bwMode="auto">
          <a:xfrm>
            <a:off x="395288" y="765175"/>
            <a:ext cx="8353425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OOT VALONI,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OOT VOIMANI.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OOT HERRANI,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MINUN JUMALANI.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OOT VALONI,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OOT VOIMANI,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OOT HERRANI,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MINUN JUMALANI.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75811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OOT VALONI</a:t>
            </a:r>
          </a:p>
        </p:txBody>
      </p:sp>
      <p:sp>
        <p:nvSpPr>
          <p:cNvPr id="37581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8/8</a:t>
            </a:r>
          </a:p>
        </p:txBody>
      </p:sp>
      <p:sp>
        <p:nvSpPr>
          <p:cNvPr id="37581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86553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68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125538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376835" name="Rectangle 3"/>
          <p:cNvSpPr>
            <a:spLocks noChangeArrowheads="1"/>
          </p:cNvSpPr>
          <p:nvPr/>
        </p:nvSpPr>
        <p:spPr bwMode="auto">
          <a:xfrm>
            <a:off x="2555875" y="3573463"/>
            <a:ext cx="45370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ONPA NOITA IKKUNOITA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 Saara Syrjä ja Lasse Heikkilä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san. Saara Syrjä ja Anja Syrjä</a:t>
            </a:r>
          </a:p>
        </p:txBody>
      </p:sp>
      <p:sp>
        <p:nvSpPr>
          <p:cNvPr id="376836" name="Text Box 4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13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ChangeArrowheads="1"/>
          </p:cNvSpPr>
          <p:nvPr/>
        </p:nvSpPr>
        <p:spPr bwMode="auto">
          <a:xfrm>
            <a:off x="395288" y="692150"/>
            <a:ext cx="8353425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ONPA NOITA IKKUNOITA,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JOISTA VALO LOISTAA,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MUTTA VALO MAAILMAN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EI SYNTIÄ VOI POISTAA.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ONPA NOITA RUUSUJA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JA KASVIMAILLA SARKAA,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MUTTA SILTI AJATUKSET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PARATIISIIN KARKAA.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77859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ONPA NOITA IKKUNOITA</a:t>
            </a:r>
          </a:p>
        </p:txBody>
      </p:sp>
      <p:sp>
        <p:nvSpPr>
          <p:cNvPr id="37786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1/5</a:t>
            </a:r>
          </a:p>
        </p:txBody>
      </p:sp>
      <p:sp>
        <p:nvSpPr>
          <p:cNvPr id="37786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06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ChangeArrowheads="1"/>
          </p:cNvSpPr>
          <p:nvPr/>
        </p:nvSpPr>
        <p:spPr bwMode="auto">
          <a:xfrm>
            <a:off x="395288" y="692150"/>
            <a:ext cx="8353425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ONPA NOITA POLKUJA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JA ONPA ERI TEITÄ,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MUTTA KAIKKI TAIVAASEEN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NE EIVÄT VIE MEITÄ.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ONPA NOITA LEHTIÄ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JA ONPA KIRJASTOITA,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MUTTA MIKÄÄN NIISTÄ EI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RAAMATTUA VOITA.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78883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ONPA NOITA IKKUNOITA</a:t>
            </a:r>
          </a:p>
        </p:txBody>
      </p:sp>
      <p:sp>
        <p:nvSpPr>
          <p:cNvPr id="37888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2/5</a:t>
            </a:r>
          </a:p>
        </p:txBody>
      </p:sp>
      <p:sp>
        <p:nvSpPr>
          <p:cNvPr id="37888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35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ChangeArrowheads="1"/>
          </p:cNvSpPr>
          <p:nvPr/>
        </p:nvSpPr>
        <p:spPr bwMode="auto">
          <a:xfrm>
            <a:off x="395288" y="1196975"/>
            <a:ext cx="8229600" cy="367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KYNTTILÄ OLLA VOI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PIENI TAI SUURI.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MEILLE ON USKOTTU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TEHTÄVÄ JUURI.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KAIKILLE SAAMME ME KAIUTTAA: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ISÄ TAIVAHAN RAKASTAA!</a:t>
            </a:r>
            <a:endParaRPr lang="en-US" altLang="en-US" sz="3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3382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VALO VOITTAA</a:t>
            </a:r>
          </a:p>
        </p:txBody>
      </p:sp>
      <p:sp>
        <p:nvSpPr>
          <p:cNvPr id="33382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4/7</a:t>
            </a:r>
          </a:p>
        </p:txBody>
      </p:sp>
      <p:sp>
        <p:nvSpPr>
          <p:cNvPr id="33382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17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ChangeArrowheads="1"/>
          </p:cNvSpPr>
          <p:nvPr/>
        </p:nvSpPr>
        <p:spPr bwMode="auto">
          <a:xfrm>
            <a:off x="395288" y="692150"/>
            <a:ext cx="8353425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ONPA NOITA VIULUJA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JA ONPA KITAROITA,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MUTTA TAIVASLAULUJA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EI KAIKKI SILTI SOITA.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ONPA NOITA KAKKUJA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JA ONPA RINKELEITÄ,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MUTTA LEIPÄ TAIVAINEN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SE TIELLÄ PITÄÄ MEITÄ.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79907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ONPA NOITA IKKUNOITA</a:t>
            </a:r>
          </a:p>
        </p:txBody>
      </p:sp>
      <p:sp>
        <p:nvSpPr>
          <p:cNvPr id="37990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3/5</a:t>
            </a:r>
          </a:p>
        </p:txBody>
      </p:sp>
      <p:sp>
        <p:nvSpPr>
          <p:cNvPr id="37990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33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ChangeArrowheads="1"/>
          </p:cNvSpPr>
          <p:nvPr/>
        </p:nvSpPr>
        <p:spPr bwMode="auto">
          <a:xfrm>
            <a:off x="395288" y="692150"/>
            <a:ext cx="8353425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ONPA MONTA LÄHDETTÄ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JA ONPA VIRRAN VUOTA,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MUTTA RAIKKAIN VESI LÖYTYY RISTIN LÄHTEEN LUOTA.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ONPA MONTA SEURAKUNTAA, MONTA HENGENMIESTÄ,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MUTTA EIVÄT KAIKKI VIELÄ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TIEDÄ TAIVAAN TIESTÄ.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80931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ONPA NOITA IKKUNOITA</a:t>
            </a:r>
          </a:p>
        </p:txBody>
      </p:sp>
      <p:sp>
        <p:nvSpPr>
          <p:cNvPr id="38093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4/5</a:t>
            </a:r>
          </a:p>
        </p:txBody>
      </p:sp>
      <p:sp>
        <p:nvSpPr>
          <p:cNvPr id="38093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06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ChangeArrowheads="1"/>
          </p:cNvSpPr>
          <p:nvPr/>
        </p:nvSpPr>
        <p:spPr bwMode="auto">
          <a:xfrm>
            <a:off x="395288" y="692150"/>
            <a:ext cx="8353425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ONPA MONTA KAADETTU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 VANHAA RAJA-AITAA.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MIETI, ETKÖ SEURATA SÄ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VOISI TIETÄ KAITAA.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ONPA TÄSSÄ LAULETTUKIN PIENEN HETKEN AIKAA,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MUTTA VIELÄ TAIVAASSAKIN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JEESUS LAULUT KAIKAA.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81955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ONPA NOITA IKKUNOITA</a:t>
            </a:r>
          </a:p>
        </p:txBody>
      </p:sp>
      <p:sp>
        <p:nvSpPr>
          <p:cNvPr id="38195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5/5</a:t>
            </a:r>
          </a:p>
        </p:txBody>
      </p:sp>
      <p:sp>
        <p:nvSpPr>
          <p:cNvPr id="38195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61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29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125538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382979" name="Rectangle 3"/>
          <p:cNvSpPr>
            <a:spLocks noChangeArrowheads="1"/>
          </p:cNvSpPr>
          <p:nvPr/>
        </p:nvSpPr>
        <p:spPr bwMode="auto">
          <a:xfrm>
            <a:off x="3275013" y="3573463"/>
            <a:ext cx="45370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JUMALAN SANA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 Outi Rossi ja Lasse Heikkilä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san. Outi Rossi</a:t>
            </a:r>
          </a:p>
        </p:txBody>
      </p:sp>
      <p:sp>
        <p:nvSpPr>
          <p:cNvPr id="382980" name="Text Box 4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83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ChangeArrowheads="1"/>
          </p:cNvSpPr>
          <p:nvPr/>
        </p:nvSpPr>
        <p:spPr bwMode="auto">
          <a:xfrm>
            <a:off x="395288" y="692150"/>
            <a:ext cx="8353425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JUMALAN SANA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ON TOTTA JA VARMAA.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JUMALAN SANA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ON LUOTETTAVAA.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JUMALAN SANA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KAIKILLE KUULUU.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JUMALAN SANA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TIEN OSOITTAA.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84003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JUMALAN SANA</a:t>
            </a:r>
          </a:p>
        </p:txBody>
      </p:sp>
      <p:sp>
        <p:nvSpPr>
          <p:cNvPr id="38400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1/8</a:t>
            </a:r>
          </a:p>
        </p:txBody>
      </p:sp>
      <p:sp>
        <p:nvSpPr>
          <p:cNvPr id="38400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74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ChangeArrowheads="1"/>
          </p:cNvSpPr>
          <p:nvPr/>
        </p:nvSpPr>
        <p:spPr bwMode="auto">
          <a:xfrm>
            <a:off x="395288" y="476250"/>
            <a:ext cx="8353425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JUMALAN SANA,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TÄSSÄ SE ON!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JUMALAN SANA,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TOTTA SE ON!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JUMALAN SANA,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TÄSSÄ SE ON!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JUMALAN SANA,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TOTTA SE ON!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85027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JUMALAN SANA</a:t>
            </a:r>
          </a:p>
        </p:txBody>
      </p:sp>
      <p:sp>
        <p:nvSpPr>
          <p:cNvPr id="38502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2/8</a:t>
            </a:r>
          </a:p>
        </p:txBody>
      </p:sp>
      <p:sp>
        <p:nvSpPr>
          <p:cNvPr id="38502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60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ChangeArrowheads="1"/>
          </p:cNvSpPr>
          <p:nvPr/>
        </p:nvSpPr>
        <p:spPr bwMode="auto">
          <a:xfrm>
            <a:off x="395288" y="692150"/>
            <a:ext cx="8353425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JUMALAN SANA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KUIN MAITO JA LEIPÄ.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JUMALAN SANA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RUOKAMME ON.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JUMALAN SANA,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TOTUUS JA MIEKKA.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JUMALAN SANA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ASEEMME ON.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86051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JUMALAN SANA</a:t>
            </a:r>
          </a:p>
        </p:txBody>
      </p:sp>
      <p:sp>
        <p:nvSpPr>
          <p:cNvPr id="38605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3/8</a:t>
            </a:r>
          </a:p>
        </p:txBody>
      </p:sp>
      <p:sp>
        <p:nvSpPr>
          <p:cNvPr id="38605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35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ChangeArrowheads="1"/>
          </p:cNvSpPr>
          <p:nvPr/>
        </p:nvSpPr>
        <p:spPr bwMode="auto">
          <a:xfrm>
            <a:off x="395288" y="476250"/>
            <a:ext cx="8353425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JUMALAN SANA,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TÄSSÄ SE ON!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JUMALAN SANA,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TOTTA SE ON!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JUMALAN SANA,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TÄSSÄ SE ON!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JUMALAN SANA,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TOTTA SE ON!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87075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JUMALAN SANA</a:t>
            </a:r>
          </a:p>
        </p:txBody>
      </p:sp>
      <p:sp>
        <p:nvSpPr>
          <p:cNvPr id="38707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4/8</a:t>
            </a:r>
          </a:p>
        </p:txBody>
      </p:sp>
      <p:sp>
        <p:nvSpPr>
          <p:cNvPr id="38707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15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ChangeArrowheads="1"/>
          </p:cNvSpPr>
          <p:nvPr/>
        </p:nvSpPr>
        <p:spPr bwMode="auto">
          <a:xfrm>
            <a:off x="395288" y="692150"/>
            <a:ext cx="8353425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JUMALAN SANA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KUIN TULI JA LIEKKI.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JUMALAN SANA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ON LEVIÄVÄ.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JUMALAN SANA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KUIN SADE JA LUMI.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JUMALAN SANA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ON VIRKISTÄVÄ.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88099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JUMALAN SANA</a:t>
            </a:r>
          </a:p>
        </p:txBody>
      </p:sp>
      <p:sp>
        <p:nvSpPr>
          <p:cNvPr id="38810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5/8</a:t>
            </a:r>
          </a:p>
        </p:txBody>
      </p:sp>
      <p:sp>
        <p:nvSpPr>
          <p:cNvPr id="38810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69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ChangeArrowheads="1"/>
          </p:cNvSpPr>
          <p:nvPr/>
        </p:nvSpPr>
        <p:spPr bwMode="auto">
          <a:xfrm>
            <a:off x="395288" y="476250"/>
            <a:ext cx="8353425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JUMALAN SANA,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TÄSSÄ SE ON!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JUMALAN SANA,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TOTTA SE ON!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JUMALAN SANA,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TÄSSÄ SE ON!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JUMALAN SANA,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TOTTA SE ON!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89123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JUMALAN SANA</a:t>
            </a:r>
          </a:p>
        </p:txBody>
      </p:sp>
      <p:sp>
        <p:nvSpPr>
          <p:cNvPr id="38912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6/8</a:t>
            </a:r>
          </a:p>
        </p:txBody>
      </p:sp>
      <p:sp>
        <p:nvSpPr>
          <p:cNvPr id="38912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30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ChangeArrowheads="1"/>
          </p:cNvSpPr>
          <p:nvPr/>
        </p:nvSpPr>
        <p:spPr bwMode="auto">
          <a:xfrm>
            <a:off x="395288" y="908050"/>
            <a:ext cx="8229600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VALO VOITTAA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KAIKEN PIMEYDEN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VALO VOITTAA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RISTI JEESUKSEN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AIKA KOITTAA,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AIKA  RAKKAUDEN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SIKSI KANNAMME KYNTTILÄÄ!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3485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VALO VOITTAA</a:t>
            </a:r>
          </a:p>
        </p:txBody>
      </p:sp>
      <p:sp>
        <p:nvSpPr>
          <p:cNvPr id="33485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5/7</a:t>
            </a:r>
          </a:p>
        </p:txBody>
      </p:sp>
      <p:sp>
        <p:nvSpPr>
          <p:cNvPr id="33485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55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ChangeArrowheads="1"/>
          </p:cNvSpPr>
          <p:nvPr/>
        </p:nvSpPr>
        <p:spPr bwMode="auto">
          <a:xfrm>
            <a:off x="395288" y="692150"/>
            <a:ext cx="8353425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JUMALAN SANA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KUIN SIEMENEN VOIMA.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JUMALAN SANA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ON KASVUMME TAE.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JUMALAN SANA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ON VALO JA KIRKKAUS.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JUMALAN SANA,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JOKAINEN JAE.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90147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JUMALAN SANA</a:t>
            </a:r>
          </a:p>
        </p:txBody>
      </p:sp>
      <p:sp>
        <p:nvSpPr>
          <p:cNvPr id="39014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7/8</a:t>
            </a:r>
          </a:p>
        </p:txBody>
      </p:sp>
      <p:sp>
        <p:nvSpPr>
          <p:cNvPr id="39014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48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ChangeArrowheads="1"/>
          </p:cNvSpPr>
          <p:nvPr/>
        </p:nvSpPr>
        <p:spPr bwMode="auto">
          <a:xfrm>
            <a:off x="395288" y="476250"/>
            <a:ext cx="8353425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JUMALAN SANA,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TÄSSÄ SE ON!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JUMALAN SANA,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TOTTA SE ON!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JUMALAN SANA,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TÄSSÄ SE ON!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JUMALAN SANA,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TOTTA SE ON!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91171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JUMALAN SANA</a:t>
            </a:r>
          </a:p>
        </p:txBody>
      </p:sp>
      <p:sp>
        <p:nvSpPr>
          <p:cNvPr id="39117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8/8</a:t>
            </a:r>
          </a:p>
        </p:txBody>
      </p:sp>
      <p:sp>
        <p:nvSpPr>
          <p:cNvPr id="39117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59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2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125538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392195" name="Rectangle 3"/>
          <p:cNvSpPr>
            <a:spLocks noChangeArrowheads="1"/>
          </p:cNvSpPr>
          <p:nvPr/>
        </p:nvSpPr>
        <p:spPr bwMode="auto">
          <a:xfrm>
            <a:off x="3275013" y="3573463"/>
            <a:ext cx="45370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IHANAT SANAT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säv.&amp; san. Lasse Heikkilä</a:t>
            </a:r>
          </a:p>
        </p:txBody>
      </p:sp>
      <p:sp>
        <p:nvSpPr>
          <p:cNvPr id="392196" name="Text Box 4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36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ChangeArrowheads="1"/>
          </p:cNvSpPr>
          <p:nvPr/>
        </p:nvSpPr>
        <p:spPr bwMode="auto">
          <a:xfrm>
            <a:off x="179388" y="763588"/>
            <a:ext cx="8353425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JOKAINEN, JOKA HUUTAA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JEESUKSEN NIMEÄ AVUKSEEN,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JOKAINEN, JOKA PYYTÄÄ,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ETSII TAI KOLKUTTAA RUKOILLEN,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HÄNELLE JUMALA ANTAA.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JOKAINEN ETSIVÄ LÖYTÄÄ.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OVI AVATAAN, JUHLAPÖYTÄÄN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HÄNET KUTSUTAAN.</a:t>
            </a:r>
          </a:p>
        </p:txBody>
      </p:sp>
      <p:sp>
        <p:nvSpPr>
          <p:cNvPr id="393219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IHANAT SANAT</a:t>
            </a:r>
          </a:p>
        </p:txBody>
      </p:sp>
      <p:sp>
        <p:nvSpPr>
          <p:cNvPr id="39322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1/7</a:t>
            </a:r>
          </a:p>
        </p:txBody>
      </p:sp>
      <p:sp>
        <p:nvSpPr>
          <p:cNvPr id="39322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15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ChangeArrowheads="1"/>
          </p:cNvSpPr>
          <p:nvPr/>
        </p:nvSpPr>
        <p:spPr bwMode="auto">
          <a:xfrm>
            <a:off x="395288" y="1628775"/>
            <a:ext cx="8353425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IHANAT, IHANAT OVAT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SELLAISEN PUHUJAN SANAT,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JOKA JULISTAA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ILOSANOMAA,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ILOSANOMAA.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94243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IHANAT SANAT</a:t>
            </a:r>
          </a:p>
        </p:txBody>
      </p:sp>
      <p:sp>
        <p:nvSpPr>
          <p:cNvPr id="39424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2/7</a:t>
            </a:r>
          </a:p>
        </p:txBody>
      </p:sp>
      <p:sp>
        <p:nvSpPr>
          <p:cNvPr id="39424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96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ChangeArrowheads="1"/>
          </p:cNvSpPr>
          <p:nvPr/>
        </p:nvSpPr>
        <p:spPr bwMode="auto">
          <a:xfrm>
            <a:off x="179388" y="763588"/>
            <a:ext cx="8353425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KUINKA VOI AVUKSI HUUTAA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SELLAISTA, JOHON EI USKO?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KUINKA VOI USKOA HÄNEEN,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KENESTÄ EI OLE KUULLUT?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SULOISET, SULOISET OVAT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SELLAISEN KULKIJAN JALAT,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JOKA LEVITTÄÄ ILOSANOMAA,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ILOSANOMAA</a:t>
            </a:r>
          </a:p>
        </p:txBody>
      </p:sp>
      <p:sp>
        <p:nvSpPr>
          <p:cNvPr id="395267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IHANAT SANAT</a:t>
            </a:r>
          </a:p>
        </p:txBody>
      </p:sp>
      <p:sp>
        <p:nvSpPr>
          <p:cNvPr id="39526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3/7</a:t>
            </a:r>
          </a:p>
        </p:txBody>
      </p:sp>
      <p:sp>
        <p:nvSpPr>
          <p:cNvPr id="39526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03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ChangeArrowheads="1"/>
          </p:cNvSpPr>
          <p:nvPr/>
        </p:nvSpPr>
        <p:spPr bwMode="auto">
          <a:xfrm>
            <a:off x="395288" y="1628775"/>
            <a:ext cx="8353425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SULOISET, SULOISET OVAT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SELLAISEN KULKIJAN JALAT,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JOKA LEVITTÄÄ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ILOSANOMAA,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ILOSANOMAA.</a:t>
            </a:r>
            <a:r>
              <a:rPr lang="en-US" altLang="en-US" sz="3200">
                <a:solidFill>
                  <a:srgbClr val="0000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96291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IHANAT SANAT</a:t>
            </a:r>
          </a:p>
        </p:txBody>
      </p:sp>
      <p:sp>
        <p:nvSpPr>
          <p:cNvPr id="39629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4/7</a:t>
            </a:r>
          </a:p>
        </p:txBody>
      </p:sp>
      <p:sp>
        <p:nvSpPr>
          <p:cNvPr id="39629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44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ChangeArrowheads="1"/>
          </p:cNvSpPr>
          <p:nvPr/>
        </p:nvSpPr>
        <p:spPr bwMode="auto">
          <a:xfrm>
            <a:off x="179388" y="763588"/>
            <a:ext cx="8353425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KUINKA VOI IHMINEN KUULLA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SILLOIN, KUN KUKAAN EI JULISTA?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VAIKEAA YHDEN ON MENNÄ,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JOS HÄNTÄ TOINEN EI LÄHETÄ.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SIUNATUT, SIUNATUT OVAT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SELLAISEN ANTAJAN KÄDET,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JOKA LÄHETTÄÄ ILOSANOMAA,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ILOSANOMAA.</a:t>
            </a:r>
          </a:p>
        </p:txBody>
      </p:sp>
      <p:sp>
        <p:nvSpPr>
          <p:cNvPr id="397315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IHANAT SANAT</a:t>
            </a:r>
          </a:p>
        </p:txBody>
      </p:sp>
      <p:sp>
        <p:nvSpPr>
          <p:cNvPr id="39731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5/7</a:t>
            </a:r>
          </a:p>
        </p:txBody>
      </p:sp>
      <p:sp>
        <p:nvSpPr>
          <p:cNvPr id="39731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62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ChangeArrowheads="1"/>
          </p:cNvSpPr>
          <p:nvPr/>
        </p:nvSpPr>
        <p:spPr bwMode="auto">
          <a:xfrm>
            <a:off x="395288" y="1628775"/>
            <a:ext cx="8353425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SIUNATUT, SIUNATUT OVAT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SELLAISEN ANTAJAN KÄDET,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JOKA LÄHETTÄÄ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ILOSANOMAA,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ILOSANOMAA</a:t>
            </a:r>
            <a:r>
              <a:rPr lang="en-US" altLang="en-US" sz="3200">
                <a:solidFill>
                  <a:srgbClr val="0000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98339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IHANAT SANAT</a:t>
            </a:r>
          </a:p>
        </p:txBody>
      </p:sp>
      <p:sp>
        <p:nvSpPr>
          <p:cNvPr id="39834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6/7</a:t>
            </a:r>
          </a:p>
        </p:txBody>
      </p:sp>
      <p:sp>
        <p:nvSpPr>
          <p:cNvPr id="39834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58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ChangeArrowheads="1"/>
          </p:cNvSpPr>
          <p:nvPr/>
        </p:nvSpPr>
        <p:spPr bwMode="auto">
          <a:xfrm>
            <a:off x="395288" y="1628775"/>
            <a:ext cx="8353425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IHANAT, IHANAT OVAT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SELLAISEN PUHUJAN SANAT,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JOKA JULISTAA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ILOSANOMAA,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ILOSANOMAA.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99363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IHANAT SANAT</a:t>
            </a:r>
          </a:p>
        </p:txBody>
      </p:sp>
      <p:sp>
        <p:nvSpPr>
          <p:cNvPr id="39936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7/7</a:t>
            </a:r>
          </a:p>
        </p:txBody>
      </p:sp>
      <p:sp>
        <p:nvSpPr>
          <p:cNvPr id="39936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93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VALO VOITTAA</a:t>
            </a:r>
          </a:p>
        </p:txBody>
      </p:sp>
      <p:sp>
        <p:nvSpPr>
          <p:cNvPr id="335875" name="Rectangle 3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6/7</a:t>
            </a:r>
          </a:p>
        </p:txBody>
      </p:sp>
      <p:sp>
        <p:nvSpPr>
          <p:cNvPr id="335876" name="Rectangle 4"/>
          <p:cNvSpPr>
            <a:spLocks noChangeArrowheads="1"/>
          </p:cNvSpPr>
          <p:nvPr/>
        </p:nvSpPr>
        <p:spPr bwMode="auto">
          <a:xfrm>
            <a:off x="395288" y="981075"/>
            <a:ext cx="8229600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VALAISTU POLKU VIE 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PERILLE ASTI.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LYHTYSI KANNA NYT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ROHKEASTI.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TAIVAASSA MEISTÄ NYT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RIEMUITAAN.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LÄPI SUOMEN ME MARSSITAAN.</a:t>
            </a:r>
            <a:r>
              <a:rPr lang="en-US" altLang="en-US" sz="3200">
                <a:solidFill>
                  <a:srgbClr val="000000"/>
                </a:solidFill>
                <a:latin typeface="Arial Black" pitchFamily="34" charset="0"/>
              </a:rPr>
              <a:t> </a:t>
            </a: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3587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37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0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125538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400387" name="Rectangle 3"/>
          <p:cNvSpPr>
            <a:spLocks noChangeArrowheads="1"/>
          </p:cNvSpPr>
          <p:nvPr/>
        </p:nvSpPr>
        <p:spPr bwMode="auto">
          <a:xfrm>
            <a:off x="2771775" y="3573463"/>
            <a:ext cx="45370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LASKE LENTOON LINTU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säv.&amp; san. Outi Rossi</a:t>
            </a:r>
          </a:p>
        </p:txBody>
      </p:sp>
      <p:sp>
        <p:nvSpPr>
          <p:cNvPr id="400388" name="Text Box 4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88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250825" y="549275"/>
            <a:ext cx="8353425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LASKE LENTOON LINTU.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 VIRRAN VIRRATA.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 MAALLE SADE,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TUULI VIRVOITTAVA.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 HENGEN TULLA NYT.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ON KANSA VÄSYNYT.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ANNA HENGEN TULLA NYT.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ON KANSA VÄSYNYT.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01411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LASKE LENTOON LINTU</a:t>
            </a:r>
          </a:p>
        </p:txBody>
      </p:sp>
      <p:sp>
        <p:nvSpPr>
          <p:cNvPr id="40141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1/4</a:t>
            </a:r>
          </a:p>
        </p:txBody>
      </p:sp>
      <p:sp>
        <p:nvSpPr>
          <p:cNvPr id="40141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2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250825" y="549275"/>
            <a:ext cx="8353425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 LAMPPUUN TULI.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 VALO LOISTAVA.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 ÖLJYN VUOTAA.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ON TYHJÄ ASTIA.	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 HENGEN TULLA NYT.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ON KANSA VÄSYNYT.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ANNA HENGEN TULLA NYT.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ON KANSA VÄSYNYT.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02435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LASKE LENTOON LINTU</a:t>
            </a:r>
          </a:p>
        </p:txBody>
      </p:sp>
      <p:sp>
        <p:nvSpPr>
          <p:cNvPr id="40243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2/4</a:t>
            </a:r>
          </a:p>
        </p:txBody>
      </p:sp>
      <p:sp>
        <p:nvSpPr>
          <p:cNvPr id="40243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82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ChangeArrowheads="1"/>
          </p:cNvSpPr>
          <p:nvPr/>
        </p:nvSpPr>
        <p:spPr bwMode="auto">
          <a:xfrm>
            <a:off x="250825" y="549275"/>
            <a:ext cx="8353425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 LINNUN LAULAA,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KOHTA NOUSEE AURINKO.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 VILJAN KASVAA,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ORAS VERSOO JO.	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 HENGEN TULLA NYT.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ON KANSA VÄSYNYT.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ANNA HENGEN TULLA NYT.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ON KANSA VÄSYNYT.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03459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LASKE LENTOON LINTU</a:t>
            </a:r>
          </a:p>
        </p:txBody>
      </p:sp>
      <p:sp>
        <p:nvSpPr>
          <p:cNvPr id="40346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3/4</a:t>
            </a:r>
          </a:p>
        </p:txBody>
      </p:sp>
      <p:sp>
        <p:nvSpPr>
          <p:cNvPr id="40346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82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ChangeArrowheads="1"/>
          </p:cNvSpPr>
          <p:nvPr/>
        </p:nvSpPr>
        <p:spPr bwMode="auto">
          <a:xfrm>
            <a:off x="250825" y="549275"/>
            <a:ext cx="8353425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NOSTA SALKOON RISTI,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 TUULEN HULMUTA.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 MAALLE SUUNTA,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SANA VIITOITTAVA.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 HENGEN TULLA NYT.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ON KANSA VÄSYNYT.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ANNA HENGEN TULLA NYT.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ON KANSA VÄSYNYT.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04483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LASKE LENTOON LINTU</a:t>
            </a:r>
          </a:p>
        </p:txBody>
      </p:sp>
      <p:sp>
        <p:nvSpPr>
          <p:cNvPr id="40448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4/4</a:t>
            </a:r>
          </a:p>
        </p:txBody>
      </p:sp>
      <p:sp>
        <p:nvSpPr>
          <p:cNvPr id="40448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01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5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125538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405507" name="Rectangle 3"/>
          <p:cNvSpPr>
            <a:spLocks noChangeArrowheads="1"/>
          </p:cNvSpPr>
          <p:nvPr/>
        </p:nvSpPr>
        <p:spPr bwMode="auto">
          <a:xfrm>
            <a:off x="3059113" y="3573463"/>
            <a:ext cx="45370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KYNTTILÄKULKUE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säv.&amp; san. Lasse Heikkilä</a:t>
            </a:r>
          </a:p>
        </p:txBody>
      </p:sp>
      <p:sp>
        <p:nvSpPr>
          <p:cNvPr id="405508" name="Text Box 4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08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ChangeArrowheads="1"/>
          </p:cNvSpPr>
          <p:nvPr/>
        </p:nvSpPr>
        <p:spPr bwMode="auto">
          <a:xfrm>
            <a:off x="323850" y="333375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KULKIESSAAN LAPSET POHJOISEN. </a:t>
            </a:r>
          </a:p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KANTAA KYNTTILÖITÄÄN HALKI KAAMOKSEN </a:t>
            </a:r>
          </a:p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LIEKKIÄNSÄ PIENTÄ TARKKAAN KUKIN VAALIEN,</a:t>
            </a:r>
          </a:p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ETTEI ULOTTUISI VIIMA VARTEEN SEN.</a:t>
            </a:r>
          </a:p>
        </p:txBody>
      </p:sp>
      <p:sp>
        <p:nvSpPr>
          <p:cNvPr id="40653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KYNTTILÄKULKUE</a:t>
            </a:r>
          </a:p>
        </p:txBody>
      </p:sp>
      <p:sp>
        <p:nvSpPr>
          <p:cNvPr id="40653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1/6</a:t>
            </a:r>
          </a:p>
        </p:txBody>
      </p:sp>
      <p:sp>
        <p:nvSpPr>
          <p:cNvPr id="40653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4884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ChangeArrowheads="1"/>
          </p:cNvSpPr>
          <p:nvPr/>
        </p:nvSpPr>
        <p:spPr bwMode="auto">
          <a:xfrm>
            <a:off x="250825" y="333375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KOHTA TUULEN SUOJAAN SAAVUTAAN. </a:t>
            </a:r>
          </a:p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KAIKKI LYHDYT KOOTAAN YHTEEN LOISTAMAAN. </a:t>
            </a:r>
          </a:p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SILMÄT TOTTUVAT PIAN VALOON HIUKAN SUUREMPAAN. HIIPUNEILLE UUTTA TULTA ANNETAAN.</a:t>
            </a:r>
          </a:p>
        </p:txBody>
      </p:sp>
      <p:sp>
        <p:nvSpPr>
          <p:cNvPr id="407555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KYNTTILÄKULKUE</a:t>
            </a:r>
          </a:p>
        </p:txBody>
      </p:sp>
      <p:sp>
        <p:nvSpPr>
          <p:cNvPr id="40755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2/6</a:t>
            </a:r>
          </a:p>
        </p:txBody>
      </p:sp>
      <p:sp>
        <p:nvSpPr>
          <p:cNvPr id="40755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704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ChangeArrowheads="1"/>
          </p:cNvSpPr>
          <p:nvPr/>
        </p:nvSpPr>
        <p:spPr bwMode="auto">
          <a:xfrm>
            <a:off x="250825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TÄMÄ PIENI USKO KOHTI KAJOA NIIN KAUAN KUROTTUU,</a:t>
            </a:r>
          </a:p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KUNNES AAMURUSKO TÄYTEEN SYDÄNPÄIVÄÄN ASTI KIRKASTUU. SILMÄT JOKAISEN JO SILLOIN AVAUTUU.</a:t>
            </a:r>
          </a:p>
        </p:txBody>
      </p:sp>
      <p:sp>
        <p:nvSpPr>
          <p:cNvPr id="408579" name="Rectangle 3"/>
          <p:cNvSpPr>
            <a:spLocks noChangeArrowheads="1"/>
          </p:cNvSpPr>
          <p:nvPr/>
        </p:nvSpPr>
        <p:spPr bwMode="auto">
          <a:xfrm rot="5400000">
            <a:off x="5484813" y="30480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  KYNTTILÄKULKUE</a:t>
            </a:r>
          </a:p>
        </p:txBody>
      </p:sp>
      <p:sp>
        <p:nvSpPr>
          <p:cNvPr id="40858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3/6</a:t>
            </a:r>
          </a:p>
        </p:txBody>
      </p:sp>
      <p:sp>
        <p:nvSpPr>
          <p:cNvPr id="40858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9948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ChangeArrowheads="1"/>
          </p:cNvSpPr>
          <p:nvPr/>
        </p:nvSpPr>
        <p:spPr bwMode="auto">
          <a:xfrm>
            <a:off x="323850" y="333375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RAAMATUSSA MARKUS KERTOO SEN, </a:t>
            </a:r>
          </a:p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KUINKA KAUAN SITTEN JOUKKO LAPSIEN </a:t>
            </a:r>
          </a:p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TAHTOI OIKEASTI PÄÄSTÄ SYLIIN JEESUKSEN, </a:t>
            </a:r>
          </a:p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MUTTA TOINEN OLI TAHTO AIKUISTEN.</a:t>
            </a:r>
          </a:p>
        </p:txBody>
      </p:sp>
      <p:sp>
        <p:nvSpPr>
          <p:cNvPr id="409603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KYNTTILÄKULKUE</a:t>
            </a:r>
          </a:p>
        </p:txBody>
      </p:sp>
      <p:sp>
        <p:nvSpPr>
          <p:cNvPr id="40960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4/6</a:t>
            </a:r>
          </a:p>
        </p:txBody>
      </p:sp>
      <p:sp>
        <p:nvSpPr>
          <p:cNvPr id="40960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9134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ChangeArrowheads="1"/>
          </p:cNvSpPr>
          <p:nvPr/>
        </p:nvSpPr>
        <p:spPr bwMode="auto">
          <a:xfrm>
            <a:off x="395288" y="908050"/>
            <a:ext cx="8229600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VALO VOITTAA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KAIKEN PIMEYDEN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VALO VOITTAA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RISTI JEESUKSEN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AIKA KOITTAA,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AIKA  RAKKAUDEN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SIKSI KANNAMME KYNTTILÄÄ!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36899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VALO VOITTAA</a:t>
            </a:r>
          </a:p>
        </p:txBody>
      </p:sp>
      <p:sp>
        <p:nvSpPr>
          <p:cNvPr id="33690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7/7</a:t>
            </a:r>
          </a:p>
        </p:txBody>
      </p:sp>
      <p:sp>
        <p:nvSpPr>
          <p:cNvPr id="33690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36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ChangeArrowheads="1"/>
          </p:cNvSpPr>
          <p:nvPr/>
        </p:nvSpPr>
        <p:spPr bwMode="auto">
          <a:xfrm>
            <a:off x="457200" y="26035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MITÄ JEESUS SILLOIN SANOIKAAN? </a:t>
            </a:r>
          </a:p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LASTEN KALTAISILLE TAIVAS ANNETAAN. </a:t>
            </a:r>
          </a:p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LIITYN KULKUEESEEN KYNTTILÄÄNI KANTAMAAN. TAHDON OPPIA KUIN LAPSI LUOTTAMAAN.</a:t>
            </a:r>
          </a:p>
        </p:txBody>
      </p:sp>
      <p:sp>
        <p:nvSpPr>
          <p:cNvPr id="41062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KYNTTILÄKULKUE</a:t>
            </a:r>
          </a:p>
        </p:txBody>
      </p:sp>
      <p:sp>
        <p:nvSpPr>
          <p:cNvPr id="41062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5/6</a:t>
            </a:r>
          </a:p>
        </p:txBody>
      </p:sp>
      <p:sp>
        <p:nvSpPr>
          <p:cNvPr id="41062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2276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ChangeArrowheads="1"/>
          </p:cNvSpPr>
          <p:nvPr/>
        </p:nvSpPr>
        <p:spPr bwMode="auto">
          <a:xfrm>
            <a:off x="323850" y="333375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TÄMÄ PIENI USKO KOHTI KAJOA NIIN KAUAN KUROTTUU, </a:t>
            </a:r>
          </a:p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KUNNES AAMURUSKO TÄYTEEN SYDÄNPÄIVÄÄN ASTI KIRKASTUU. SILMÄT JOKAISEN JO SILLOIN AVAUTUU.</a:t>
            </a:r>
          </a:p>
        </p:txBody>
      </p:sp>
      <p:sp>
        <p:nvSpPr>
          <p:cNvPr id="41165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KYNTTILÄKULKUE</a:t>
            </a:r>
          </a:p>
        </p:txBody>
      </p:sp>
      <p:sp>
        <p:nvSpPr>
          <p:cNvPr id="41165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6/6</a:t>
            </a:r>
          </a:p>
        </p:txBody>
      </p:sp>
      <p:sp>
        <p:nvSpPr>
          <p:cNvPr id="41165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5379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125538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337923" name="Rectangle 3"/>
          <p:cNvSpPr>
            <a:spLocks noChangeArrowheads="1"/>
          </p:cNvSpPr>
          <p:nvPr/>
        </p:nvSpPr>
        <p:spPr bwMode="auto">
          <a:xfrm>
            <a:off x="3275013" y="3573463"/>
            <a:ext cx="45370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ILOTULITUS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 Sirpa Lehtimäki ja Marjo-Riikka Lehtinen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san. Maria Kela</a:t>
            </a:r>
          </a:p>
        </p:txBody>
      </p:sp>
      <p:sp>
        <p:nvSpPr>
          <p:cNvPr id="337924" name="Text Box 4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18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pple Chancery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pple Chancery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1822</Words>
  <Application>Microsoft Office PowerPoint</Application>
  <PresentationFormat>On-screen Show (4:3)</PresentationFormat>
  <Paragraphs>720</Paragraphs>
  <Slides>81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82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Hakalat</dc:creator>
  <cp:lastModifiedBy>Hakalat</cp:lastModifiedBy>
  <cp:revision>2</cp:revision>
  <dcterms:created xsi:type="dcterms:W3CDTF">2016-09-05T09:51:20Z</dcterms:created>
  <dcterms:modified xsi:type="dcterms:W3CDTF">2016-09-05T10:03:28Z</dcterms:modified>
</cp:coreProperties>
</file>